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B3FA-C6A4-42A3-A860-13032B4E328A}" type="datetimeFigureOut">
              <a:rPr lang="pl-PL" smtClean="0"/>
              <a:t>2012-06-12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432198-5384-40C6-829A-4144F0DD3782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B3FA-C6A4-42A3-A860-13032B4E328A}" type="datetimeFigureOut">
              <a:rPr lang="pl-PL" smtClean="0"/>
              <a:t>2012-06-12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2198-5384-40C6-829A-4144F0DD378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B3FA-C6A4-42A3-A860-13032B4E328A}" type="datetimeFigureOut">
              <a:rPr lang="pl-PL" smtClean="0"/>
              <a:t>2012-06-12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2198-5384-40C6-829A-4144F0DD378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68B3FA-C6A4-42A3-A860-13032B4E328A}" type="datetimeFigureOut">
              <a:rPr lang="pl-PL" smtClean="0"/>
              <a:t>2012-06-12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3432198-5384-40C6-829A-4144F0DD3782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B3FA-C6A4-42A3-A860-13032B4E328A}" type="datetimeFigureOut">
              <a:rPr lang="pl-PL" smtClean="0"/>
              <a:t>2012-06-12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2198-5384-40C6-829A-4144F0DD3782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B3FA-C6A4-42A3-A860-13032B4E328A}" type="datetimeFigureOut">
              <a:rPr lang="pl-PL" smtClean="0"/>
              <a:t>2012-06-12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2198-5384-40C6-829A-4144F0DD3782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2198-5384-40C6-829A-4144F0DD3782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B3FA-C6A4-42A3-A860-13032B4E328A}" type="datetimeFigureOut">
              <a:rPr lang="pl-PL" smtClean="0"/>
              <a:t>2012-06-12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B3FA-C6A4-42A3-A860-13032B4E328A}" type="datetimeFigureOut">
              <a:rPr lang="pl-PL" smtClean="0"/>
              <a:t>2012-06-12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2198-5384-40C6-829A-4144F0DD3782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B3FA-C6A4-42A3-A860-13032B4E328A}" type="datetimeFigureOut">
              <a:rPr lang="pl-PL" smtClean="0"/>
              <a:t>2012-06-12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2198-5384-40C6-829A-4144F0DD378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68B3FA-C6A4-42A3-A860-13032B4E328A}" type="datetimeFigureOut">
              <a:rPr lang="pl-PL" smtClean="0"/>
              <a:t>2012-06-12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3432198-5384-40C6-829A-4144F0DD378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B3FA-C6A4-42A3-A860-13032B4E328A}" type="datetimeFigureOut">
              <a:rPr lang="pl-PL" smtClean="0"/>
              <a:t>2012-06-12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432198-5384-40C6-829A-4144F0DD378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E68B3FA-C6A4-42A3-A860-13032B4E328A}" type="datetimeFigureOut">
              <a:rPr lang="pl-PL" smtClean="0"/>
              <a:t>2012-06-12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3432198-5384-40C6-829A-4144F0DD3782}" type="slidenum">
              <a:rPr lang="pl-PL" smtClean="0"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9.xml"/><Relationship Id="rId1" Type="http://schemas.openxmlformats.org/officeDocument/2006/relationships/audio" Target="../media/audio4.wav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027" name="WordArt 3" descr="Biały marmur"/>
          <p:cNvSpPr>
            <a:spLocks noChangeArrowheads="1" noChangeShapeType="1" noTextEdit="1"/>
          </p:cNvSpPr>
          <p:nvPr/>
        </p:nvSpPr>
        <p:spPr bwMode="auto">
          <a:xfrm>
            <a:off x="2428860" y="2786058"/>
            <a:ext cx="4486275" cy="6477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  <a:scene3d>
              <a:camera prst="legacyObliqueBottomLeft"/>
              <a:lightRig rig="legacyHarsh3" dir="t"/>
            </a:scene3d>
            <a:sp3d extrusionH="430200" prstMaterial="legacyMatte">
              <a:extrusionClr>
                <a:srgbClr val="663300"/>
              </a:extrusionClr>
            </a:sp3d>
          </a:bodyPr>
          <a:lstStyle/>
          <a:p>
            <a:pPr algn="ctr" rtl="0"/>
            <a:r>
              <a:rPr lang="pl-PL" sz="3600" kern="10" spc="0" dirty="0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/>
                <a:latin typeface="Arial Black"/>
              </a:rPr>
              <a:t>Ścieki w praktyce</a:t>
            </a:r>
            <a:endParaRPr lang="pl-PL" sz="3600" kern="10" spc="0" dirty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/>
              <a:latin typeface="Arial Black"/>
            </a:endParaRPr>
          </a:p>
        </p:txBody>
      </p:sp>
      <p:pic>
        <p:nvPicPr>
          <p:cNvPr id="7" name="~PP1087.WAV">
            <a:hlinkClick r:id="" action="ppaction://media"/>
          </p:cNvPr>
          <p:cNvPicPr>
            <a:picLocks noRot="1" noChangeAspect="1"/>
          </p:cNvPicPr>
          <p:nvPr>
            <a:wavAudioFile r:embed="rId1" name="~PP1087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5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1155185" y="1524000"/>
            <a:ext cx="683362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Budowa ścieków</a:t>
            </a:r>
            <a:endParaRPr lang="pl-PL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1" name="Picture 3" descr="C:\Users\nauczyciel002n\AppData\Local\Microsoft\Windows\Temporary Internet Files\Content.IE5\L0XS3Q7H\MC900298021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357166"/>
            <a:ext cx="1814513" cy="1027113"/>
          </a:xfrm>
          <a:prstGeom prst="rect">
            <a:avLst/>
          </a:prstGeom>
          <a:noFill/>
        </p:spPr>
      </p:pic>
      <p:pic>
        <p:nvPicPr>
          <p:cNvPr id="7" name="~PP3085.WAV">
            <a:hlinkClick r:id="" action="ppaction://media"/>
          </p:cNvPr>
          <p:cNvPicPr>
            <a:picLocks noRot="1" noChangeAspect="1"/>
          </p:cNvPicPr>
          <p:nvPr>
            <a:wavAudioFile r:embed="rId2" name="~PP3085.WAV"/>
          </p:nvPr>
        </p:nvPicPr>
        <p:blipFill>
          <a:blip r:embed="rId6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97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yhd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8794" y="1643050"/>
            <a:ext cx="5500726" cy="385765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Oszczędzaj wodę !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~PP1739.WAV">
            <a:hlinkClick r:id="" action="ppaction://media"/>
          </p:cNvPr>
          <p:cNvPicPr>
            <a:picLocks noRot="1" noChangeAspect="1"/>
          </p:cNvPicPr>
          <p:nvPr>
            <a:wavAudioFile r:embed="rId1" name="~PP1739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4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KANAŁ</a:t>
            </a:r>
            <a:endParaRPr lang="pl-PL" sz="4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Symbol zastępczy obrazu 6" descr="AQ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9418" r="9418"/>
          <a:stretch>
            <a:fillRect/>
          </a:stretch>
        </p:blipFill>
        <p:spPr>
          <a:xfrm>
            <a:off x="857224" y="642918"/>
            <a:ext cx="5143536" cy="4662502"/>
          </a:xfrm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b="1" dirty="0" smtClean="0"/>
              <a:t>Kanalizacja</a:t>
            </a:r>
            <a:r>
              <a:rPr lang="pl-PL" dirty="0" smtClean="0"/>
              <a:t> – system </a:t>
            </a:r>
            <a:r>
              <a:rPr lang="pl-PL" dirty="0" smtClean="0"/>
              <a:t>rur, ścieków, koryt</a:t>
            </a:r>
            <a:r>
              <a:rPr lang="pl-PL" dirty="0" smtClean="0"/>
              <a:t>, </a:t>
            </a:r>
            <a:r>
              <a:rPr lang="pl-PL" dirty="0" smtClean="0"/>
              <a:t>kolektorów służący </a:t>
            </a:r>
            <a:r>
              <a:rPr lang="pl-PL" dirty="0" smtClean="0"/>
              <a:t>do odprowadzania </a:t>
            </a:r>
            <a:r>
              <a:rPr lang="pl-PL" dirty="0" smtClean="0"/>
              <a:t>sanitarnych </a:t>
            </a:r>
            <a:r>
              <a:rPr lang="pl-PL" dirty="0" smtClean="0"/>
              <a:t>(kanalizacja sanitarna), </a:t>
            </a:r>
            <a:r>
              <a:rPr lang="pl-PL" dirty="0" smtClean="0"/>
              <a:t>deszczowych lub </a:t>
            </a:r>
            <a:r>
              <a:rPr lang="pl-PL" dirty="0" smtClean="0"/>
              <a:t>sanitarnych i deszczowych (kanalizacja ogólnospławna).</a:t>
            </a:r>
          </a:p>
          <a:p>
            <a:r>
              <a:rPr lang="pl-PL" dirty="0" smtClean="0"/>
              <a:t>Rozróżnia się kanalizację wewnętrzną i zewnętrzną. W niektórych aglomeracjach miejskich o ciasnej zabudowie </a:t>
            </a:r>
            <a:r>
              <a:rPr lang="pl-PL" dirty="0" smtClean="0"/>
              <a:t>stosowana </a:t>
            </a:r>
            <a:r>
              <a:rPr lang="pl-PL" dirty="0" smtClean="0"/>
              <a:t>bywa również kanalizacja do odprowadzania odpadów stałych (śmieci) w postaci rozdrobnionej.</a:t>
            </a:r>
          </a:p>
          <a:p>
            <a:endParaRPr lang="pl-PL" dirty="0"/>
          </a:p>
        </p:txBody>
      </p:sp>
      <p:pic>
        <p:nvPicPr>
          <p:cNvPr id="8" name="~PP1006.WAV">
            <a:hlinkClick r:id="" action="ppaction://media"/>
          </p:cNvPr>
          <p:cNvPicPr>
            <a:picLocks noRot="1" noChangeAspect="1"/>
          </p:cNvPicPr>
          <p:nvPr>
            <a:wavAudioFile r:embed="rId1" name="~PP1006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35719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ROLA  ŚCIEKÓW</a:t>
            </a:r>
            <a:endParaRPr lang="pl-PL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~PP900.WAV">
            <a:hlinkClick r:id="" action="ppaction://media"/>
          </p:cNvPr>
          <p:cNvPicPr>
            <a:picLocks noRot="1" noChangeAspect="1"/>
          </p:cNvPicPr>
          <p:nvPr>
            <a:wavAudioFile r:embed="rId1" name="~PP900.WAV"/>
          </p:nvPr>
        </p:nvPicPr>
        <p:blipFill>
          <a:blip r:embed="rId3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28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8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1 0.04533  0.011 0.08667  0.028 0.11333  C 0.028 0.11467  0.055 0.15067  0.055 0.14933  C 0.07 0.16933  0.079 0.19733  0.079 0.22667  C 0.079 0.28533  0.044 0.332  0 0.33333  C -0.044 0.332  -0.079 0.28533  -0.079 0.22667  C -0.079 0.19733  -0.07 0.16933  -0.055 0.14933  C -0.055 0.15067  -0.028 0.11467  -0.028 0.11333  C -0.011 0.08667  -0.001 0.04533  0 0  Z" pathEditMode="relative" ptsTypes="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1571612"/>
            <a:ext cx="8229600" cy="2857520"/>
          </a:xfrm>
        </p:spPr>
        <p:txBody>
          <a:bodyPr>
            <a:normAutofit/>
          </a:bodyPr>
          <a:lstStyle/>
          <a:p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Ścieki doprowadzone </a:t>
            </a: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są  rurociągiem </a:t>
            </a: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do gęstej kraty schodowej (w poprzednim rozwiązaniu </a:t>
            </a: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do  obrotowego  sita</a:t>
            </a: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), zatrzymującej zanieczyszczenia </a:t>
            </a: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stałe  o  średnicy  powyżej  3mm</a:t>
            </a: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Zamiana </a:t>
            </a: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z  sita na  </a:t>
            </a: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kraty zachowuje </a:t>
            </a: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sprawność  zatrzymywania  skratek</a:t>
            </a: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poprawiając charakterystykę </a:t>
            </a: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hydrauliczną  urządzenia  poprzez  zwiększenie </a:t>
            </a: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przepustowości. </a:t>
            </a: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Jako  awaryjne  zabezpieczenie  przewidziano </a:t>
            </a: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na kanale przed piaskownikiem kratę </a:t>
            </a: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o </a:t>
            </a: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prześwicie </a:t>
            </a: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1,5cm  z  ręcznym </a:t>
            </a: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usuwaniem skratek.</a:t>
            </a:r>
            <a:endParaRPr lang="pl-PL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5" name="Picture 3" descr="C:\Users\nauczyciel002n\AppData\Local\Microsoft\Windows\Temporary Internet Files\Content.IE5\RQGMDSC3\MC90043725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572008"/>
            <a:ext cx="6400800" cy="1923854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300037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Ścieki  są  oczyszczone  o 70 %  z  fosforu  i  azotu  i  wpadają  do  Przemszy.</a:t>
            </a:r>
            <a:endParaRPr lang="pl-PL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428760"/>
          </a:xfrm>
        </p:spPr>
        <p:txBody>
          <a:bodyPr/>
          <a:lstStyle/>
          <a:p>
            <a:r>
              <a:rPr lang="pl-PL" dirty="0" smtClean="0"/>
              <a:t>Podłącz  się  do kanalizacji , żeby nie uległy kasacji !</a:t>
            </a:r>
            <a:endParaRPr lang="pl-PL" dirty="0"/>
          </a:p>
        </p:txBody>
      </p:sp>
      <p:pic>
        <p:nvPicPr>
          <p:cNvPr id="3" name="~PP942.WAV">
            <a:hlinkClick r:id="" action="ppaction://media"/>
          </p:cNvPr>
          <p:cNvPicPr>
            <a:picLocks noRot="1" noChangeAspect="1"/>
          </p:cNvPicPr>
          <p:nvPr>
            <a:wavAudioFile r:embed="rId1" name="~PP942.WAV"/>
          </p:nvPr>
        </p:nvPicPr>
        <p:blipFill>
          <a:blip r:embed="rId3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791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48</TotalTime>
  <Words>146</Words>
  <Application>Microsoft Office PowerPoint</Application>
  <PresentationFormat>Pokaz na ekranie (4:3)</PresentationFormat>
  <Paragraphs>10</Paragraphs>
  <Slides>8</Slides>
  <Notes>0</Notes>
  <HiddenSlides>0</HiddenSlides>
  <MMClips>6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Papier</vt:lpstr>
      <vt:lpstr>Slajd 1</vt:lpstr>
      <vt:lpstr>Budowa ścieków</vt:lpstr>
      <vt:lpstr> Oszczędzaj wodę !</vt:lpstr>
      <vt:lpstr>KANAŁ</vt:lpstr>
      <vt:lpstr>     ROLA  ŚCIEKÓW</vt:lpstr>
      <vt:lpstr>Ścieki doprowadzone  są  rurociągiem do gęstej kraty schodowej (w poprzednim rozwiązaniu  do  obrotowego  sita), zatrzymującej zanieczyszczenia  stałe  o  średnicy  powyżej  3mm. Zamiana  z  sita na  kraty zachowuje  sprawność  zatrzymywania  skratek, poprawiając charakterystykę  hydrauliczną  urządzenia  poprzez  zwiększenie przepustowości.  Jako  awaryjne  zabezpieczenie  przewidziano na kanale przed piaskownikiem kratę  o prześwicie  1,5cm  z  ręcznym usuwaniem skratek.</vt:lpstr>
      <vt:lpstr>Ścieki  są  oczyszczone  o 70 %  z  fosforu  i  azotu  i  wpadają  do  Przemszy.</vt:lpstr>
      <vt:lpstr>Podłącz  się  do kanalizacji , żeby nie uległy kasacji !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nauczyciel002n</dc:creator>
  <cp:lastModifiedBy>nauczyciel002n</cp:lastModifiedBy>
  <cp:revision>5</cp:revision>
  <dcterms:created xsi:type="dcterms:W3CDTF">2012-06-12T06:39:38Z</dcterms:created>
  <dcterms:modified xsi:type="dcterms:W3CDTF">2012-06-12T07:28:20Z</dcterms:modified>
</cp:coreProperties>
</file>